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A4ADEFD-1995-449D-B188-64DABAAFBDF1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EF8FCD-E643-48E3-86C1-A929915C226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572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339999D-6CDF-49C4-A280-B040A47037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20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457CFE-1378-4945-AB7A-D67A486EE2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270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5DEE20-49E7-4776-AF04-D296A19B63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426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626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9E963F-D3BC-45B1-9683-583626B6FE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77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74E123-1BDF-474F-8CDE-DDC3B0DF42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926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05C419-23B6-4338-BE8B-D7FF3359B8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281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9248EE-230F-4934-87EC-67829B86DD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462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AA6238-40BF-4021-AD7B-C48100780B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193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ABF41B-C362-4F6E-8053-682FC8A236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933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47D752-811B-4A25-BF20-AF7AD031B2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07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Beautiful Saviour! </a:t>
            </a:r>
            <a:r>
              <a:rPr lang="en-GB" dirty="0"/>
              <a:t>King of creation!</a:t>
            </a:r>
            <a:endParaRPr lang="en-NZ" dirty="0"/>
          </a:p>
          <a:p>
            <a:r>
              <a:rPr lang="en-GB" dirty="0"/>
              <a:t>		Son of God and Son of Man!</a:t>
            </a:r>
            <a:endParaRPr lang="en-NZ" dirty="0"/>
          </a:p>
          <a:p>
            <a:r>
              <a:rPr lang="en-GB" dirty="0"/>
              <a:t>	Truly I’d love thee, truly I’d serve thee,</a:t>
            </a:r>
            <a:endParaRPr lang="en-NZ" dirty="0"/>
          </a:p>
          <a:p>
            <a:r>
              <a:rPr lang="en-GB" dirty="0"/>
              <a:t>		light of my soul, my joy, my crown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Fair are the meadows, fair are the woodlands,</a:t>
            </a:r>
            <a:endParaRPr lang="en-NZ" dirty="0"/>
          </a:p>
          <a:p>
            <a:r>
              <a:rPr lang="en-GB" dirty="0"/>
              <a:t>		robed in flowers of blooming spring;</a:t>
            </a:r>
            <a:endParaRPr lang="en-NZ" dirty="0"/>
          </a:p>
          <a:p>
            <a:r>
              <a:rPr lang="en-GB" dirty="0"/>
              <a:t>	Jesus is fairer, Jesus is purer;</a:t>
            </a:r>
            <a:endParaRPr lang="en-NZ" dirty="0"/>
          </a:p>
          <a:p>
            <a:r>
              <a:rPr lang="en-GB" dirty="0"/>
              <a:t>		he makes our sorrowing spirit sing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Fair is the sunshine, fair is the moonlight,</a:t>
            </a:r>
            <a:endParaRPr lang="en-NZ" dirty="0"/>
          </a:p>
          <a:p>
            <a:r>
              <a:rPr lang="en-GB" dirty="0"/>
              <a:t>		bright the sparkling stars on high;</a:t>
            </a:r>
            <a:endParaRPr lang="en-NZ" dirty="0"/>
          </a:p>
          <a:p>
            <a:r>
              <a:rPr lang="en-GB" dirty="0"/>
              <a:t>	Jesus shines brighter, Jesus shines purer</a:t>
            </a:r>
            <a:endParaRPr lang="en-NZ" dirty="0"/>
          </a:p>
          <a:p>
            <a:r>
              <a:rPr lang="en-GB" dirty="0"/>
              <a:t>		than all the angels in the sky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307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Beautiful Saviour! Lord of the nations!</a:t>
            </a:r>
            <a:endParaRPr lang="en-NZ" dirty="0"/>
          </a:p>
          <a:p>
            <a:r>
              <a:rPr lang="en-GB" dirty="0"/>
              <a:t>		Son of God and Son of Man!</a:t>
            </a:r>
            <a:endParaRPr lang="en-NZ" dirty="0"/>
          </a:p>
          <a:p>
            <a:r>
              <a:rPr lang="en-GB" dirty="0"/>
              <a:t>	Glory and honour, praise, adoration,</a:t>
            </a:r>
            <a:endParaRPr lang="en-NZ" dirty="0"/>
          </a:p>
          <a:p>
            <a:r>
              <a:rPr lang="en-GB" dirty="0"/>
              <a:t>		now and forevermore be thine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209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Münster</a:t>
            </a:r>
            <a:r>
              <a:rPr lang="en-GB" sz="1000" dirty="0"/>
              <a:t> </a:t>
            </a:r>
            <a:r>
              <a:rPr lang="en-GB" sz="1000" i="1" dirty="0" err="1"/>
              <a:t>Gesangbuch</a:t>
            </a:r>
            <a:r>
              <a:rPr lang="en-GB" sz="1000" dirty="0"/>
              <a:t>, 1677; tr. J. A. </a:t>
            </a:r>
            <a:r>
              <a:rPr lang="en-GB" sz="1000" dirty="0" err="1"/>
              <a:t>Seiss</a:t>
            </a:r>
            <a:r>
              <a:rPr lang="en-GB" sz="1000" dirty="0"/>
              <a:t>, 1873</a:t>
            </a:r>
            <a:endParaRPr lang="en-NZ" sz="1000" dirty="0"/>
          </a:p>
          <a:p>
            <a:pPr algn="r"/>
            <a:r>
              <a:rPr lang="en-GB" sz="1000" dirty="0"/>
              <a:t>Tune: Silesian folk song, 1842;</a:t>
            </a:r>
            <a:br>
              <a:rPr lang="en-GB" sz="1000" dirty="0"/>
            </a:br>
            <a:r>
              <a:rPr lang="en-GB" sz="1000" dirty="0" err="1"/>
              <a:t>desc</a:t>
            </a:r>
            <a:r>
              <a:rPr lang="en-GB" sz="1000" dirty="0"/>
              <a:t>. Kenneth Hull, b. 1952, © Kenneth Hull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2014-03-01T06:54:56Z</dcterms:created>
  <dcterms:modified xsi:type="dcterms:W3CDTF">2014-03-01T06:56:13Z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